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4" r:id="rId4"/>
    <p:sldId id="277" r:id="rId5"/>
    <p:sldId id="278" r:id="rId6"/>
    <p:sldId id="280" r:id="rId7"/>
    <p:sldId id="281" r:id="rId8"/>
    <p:sldId id="282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3F5"/>
    <a:srgbClr val="BBEFBB"/>
    <a:srgbClr val="3AC7CA"/>
    <a:srgbClr val="A4E4E6"/>
    <a:srgbClr val="C04E00"/>
    <a:srgbClr val="800000"/>
    <a:srgbClr val="A24200"/>
    <a:srgbClr val="FF6600"/>
    <a:srgbClr val="8FDFE1"/>
    <a:srgbClr val="A2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83221-1E0B-4E0D-BB4C-4EDDF22ABFF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106D5-4767-4EFD-A768-F8C9E21DC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9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9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2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7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3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9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6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9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8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6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1F008-4B47-472B-B808-B75DF9D71573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23D8-8537-4A9A-8A45-80E4F472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5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3867" y="1373832"/>
            <a:ext cx="9381066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Совместные дидактические игры в семье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4046" y="6430338"/>
            <a:ext cx="550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Выполнила воспитатель </a:t>
            </a:r>
            <a:r>
              <a:rPr lang="ru-RU" dirty="0" err="1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Заглумонина</a:t>
            </a:r>
            <a:r>
              <a:rPr lang="ru-RU" dirty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Т.В.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4764" y="6550223"/>
            <a:ext cx="162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2022 г. Бор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4018" y="15545"/>
            <a:ext cx="797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 образовательное учреждение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детский сад №3 «Улыбка»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692150B-DC9A-45EA-98C9-D8432618C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14168" r="3270" b="8436"/>
          <a:stretch/>
        </p:blipFill>
        <p:spPr bwMode="auto">
          <a:xfrm>
            <a:off x="2973360" y="2523067"/>
            <a:ext cx="4731308" cy="27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7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787E04-8A67-45F4-966A-AF2C87A4A3D7}"/>
              </a:ext>
            </a:extLst>
          </p:cNvPr>
          <p:cNvSpPr txBox="1"/>
          <p:nvPr/>
        </p:nvSpPr>
        <p:spPr>
          <a:xfrm>
            <a:off x="684094" y="314015"/>
            <a:ext cx="10961945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</a:t>
            </a:r>
            <a:r>
              <a:rPr lang="ru-RU" sz="24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24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b="0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 разновидность игр с правилами, специально создаваемых педагоги­кой в целях обучения и воспитания детей. Они направлены на решение конкретных задач обуче­ния детей, но в то же время в них проявляется воспитательное и развивающее влияние игровой деятельности. </a:t>
            </a:r>
          </a:p>
          <a:p>
            <a:pPr algn="just"/>
            <a:endParaRPr lang="ru-RU" sz="800" b="0" i="0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2-3 лет ребёнок познаёт мир через наблюдение и воспроизведение определённых действий с реальными предметами. Ребёнку хочется всё потрогать руками, узнать назначение того или иного предмета. Таким образом, дидактические игры становятся важным средством сенсорного обучения, способствуют развитию интеллектуально-эмоциональной сферы, пробуждают интерес к обучению. Также в процессе действий с предметом важно возникающее в ходе игры общение ребёнка со взрослым, в результате чего развиваются мышление, эмоции, речь. 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Open Sans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Open Sans"/>
              </a:rPr>
              <a:t>Совместная игра родителей с детьми 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Open Sans"/>
              </a:rPr>
              <a:t>— фундаментальный краеугольный камень семейной жизни, они важны как для ребенка, так и для взрослого. Игра помогает родителям узнать способности ребенка, вооружает их бесценным инструментом воспитания, а также, предоставляет возможность взрослому и детям наслаждаться общением друг с другом.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8709BD-3EAC-4D54-A633-92746A9E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22" y="998517"/>
            <a:ext cx="9883705" cy="3543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42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96236" y="998517"/>
            <a:ext cx="9316079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«Кто где спрятался?»</a:t>
            </a:r>
            <a:endParaRPr lang="ru-RU" sz="2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	Взрослый прячет игрушку на стул, под кровать, за дверь, около шкафа и т. д. После того, как</a:t>
            </a:r>
            <a:r>
              <a:rPr lang="ru-RU" sz="240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ребенок находит игрушку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 взрослый спрашивает: "Куда спряталась игрушка? </a:t>
            </a:r>
            <a:r>
              <a:rPr lang="ru-RU" sz="24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(под стол)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Правильно. Игрушка под столом". 	Взрослый выделяет предлог голосом, затем предлагает малышу спрятать игрушку, а сам ищет ее, активизируя речь </a:t>
            </a:r>
            <a:r>
              <a:rPr lang="ru-RU" sz="240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ребенка вопросом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: </a:t>
            </a:r>
          </a:p>
          <a:p>
            <a:pPr algn="ctr"/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Куда ты спрятал игрушку?"</a:t>
            </a:r>
          </a:p>
          <a:p>
            <a:pPr algn="ctr"/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6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8709BD-3EAC-4D54-A633-92746A9E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8" y="576487"/>
            <a:ext cx="9883705" cy="384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42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24448" y="576487"/>
            <a:ext cx="9716756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«Строители»</a:t>
            </a:r>
          </a:p>
          <a:p>
            <a:pPr algn="just"/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	Малышу 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предлагается побыть строителем. В одном месте строится городок из кубиков красного цвета, в другой стороне — из кубиков зеленого </a:t>
            </a:r>
            <a:r>
              <a:rPr lang="ru-RU" sz="24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(синего, желтого)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цвета. Между городами лежат кубики красного и зеленого </a:t>
            </a:r>
            <a:r>
              <a:rPr lang="ru-RU" sz="2400" b="0" i="1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(синего, желтого)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цвета. Ребенок и взрослый на машине </a:t>
            </a:r>
            <a:r>
              <a:rPr lang="ru-RU" sz="240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развозят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стройматериал на место строительства.</a:t>
            </a:r>
          </a:p>
          <a:p>
            <a:pPr algn="just"/>
            <a:r>
              <a:rPr lang="ru-RU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Вопросы: 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«Какого цвета твой домик?»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«Какого цвета кубики ты выбрал?»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«Почему?»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b="1" i="0" dirty="0">
                <a:effectLst/>
                <a:latin typeface="Arial" panose="020B0604020202020204" pitchFamily="34" charset="0"/>
              </a:rPr>
              <a:t>Каждый раз сравниваются два цвета.</a:t>
            </a:r>
          </a:p>
          <a:p>
            <a:pPr algn="ctr"/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9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8709BD-3EAC-4D54-A633-92746A9E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13" y="266831"/>
            <a:ext cx="10672187" cy="5295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42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34013" y="266831"/>
            <a:ext cx="10523974" cy="5021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«Что внутри?»</a:t>
            </a:r>
            <a:endParaRPr lang="ru-RU" sz="2400" b="1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	Подберите разные игрушки (любимая игрушка, расческа, бутылочка, мячик, кукла, набор ключей, ботинок и т.д.). Положите их по одному в пакеты, заверните верх пакета и заклейте скотчем. Сядьте на пол вместе с </a:t>
            </a:r>
            <a:r>
              <a:rPr lang="ru-RU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ребенком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а пакеты спрячьте позади себя. Достаньте один пакет и дайте </a:t>
            </a:r>
            <a:r>
              <a:rPr lang="ru-RU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малышу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пощупать его снаружи. Пощупайте его тоже и скажите: "Интересно, что же там внутри?". Пусть </a:t>
            </a:r>
            <a:r>
              <a:rPr lang="ru-RU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ребенок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попробует догадаться. Если у него не получается, вы можете высказать свое предположение, но не давайте правильного ответа. </a:t>
            </a:r>
            <a:r>
              <a:rPr lang="ru-RU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Малыш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начнет размышлять о том, что же может быть внутри. Продолжайте щупать и угадывать. Если </a:t>
            </a:r>
            <a:r>
              <a:rPr lang="ru-RU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ребенок сдастся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откройте пакет и дайте ему потрогать предмет, не заглядывая внутрь. Посмотрите, сможет ли он догадаться на этот раз. Когда вы оба выскажете все свои предположения, откройте пакет и посмотрите, правильно ли догадался малыш.</a:t>
            </a:r>
          </a:p>
          <a:p>
            <a:pPr algn="ctr">
              <a:lnSpc>
                <a:spcPct val="125000"/>
              </a:lnSpc>
            </a:pPr>
            <a:r>
              <a:rPr lang="ru-RU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	Вариант игры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Пусть </a:t>
            </a:r>
            <a:r>
              <a:rPr lang="ru-RU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ребенок 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тоже сделает для вас набор таинственных пакетов.</a:t>
            </a:r>
          </a:p>
          <a:p>
            <a:pPr algn="l">
              <a:lnSpc>
                <a:spcPct val="125000"/>
              </a:lnSpc>
            </a:pP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Безопасность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Убедитесь, что ни один из предметов не может травмировать </a:t>
            </a:r>
            <a:r>
              <a:rPr lang="ru-RU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ребенка при ощупывании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90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8709BD-3EAC-4D54-A633-92746A9E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7" y="189957"/>
            <a:ext cx="9883705" cy="6091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42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36914" y="576487"/>
            <a:ext cx="920429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«Стиральная машина»</a:t>
            </a:r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>
                <a:solidFill>
                  <a:srgbClr val="181818"/>
                </a:solidFill>
                <a:latin typeface="Times New Roman, serif"/>
              </a:rPr>
              <a:t>Малыш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Times New Roman, serif"/>
              </a:rPr>
              <a:t>у предлагается разложить одежду в стиральную машину в соответствии с цветом. При выборе одежды взрослый побуждает ребенка к словесному обозначению выбранного цвета.</a:t>
            </a:r>
            <a:endParaRPr lang="ru-RU" sz="2400" b="0" i="0" dirty="0">
              <a:solidFill>
                <a:srgbClr val="181818"/>
              </a:solidFill>
              <a:effectLst/>
              <a:latin typeface="Open Sans"/>
            </a:endParaRPr>
          </a:p>
          <a:p>
            <a:pPr algn="ctr"/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7ABA50E-5CB7-4982-BC54-C3B9D64C2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9740" b="6681"/>
          <a:stretch/>
        </p:blipFill>
        <p:spPr bwMode="auto">
          <a:xfrm>
            <a:off x="4797861" y="2346441"/>
            <a:ext cx="4119034" cy="37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6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8709BD-3EAC-4D54-A633-92746A9E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9" y="174553"/>
            <a:ext cx="9883705" cy="4246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42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03869" y="174553"/>
            <a:ext cx="944545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«Достань из мешочка»</a:t>
            </a:r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взрослого мешочек, в котором лежат пуговицы (орехи, бусины и </a:t>
            </a:r>
            <a:r>
              <a:rPr lang="ru-RU" sz="2400" b="0" i="0" dirty="0" err="1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п.р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.). Взрослый предлагает ребенку достать из мешочка много пуговиц,  одну пуговицу.</a:t>
            </a:r>
          </a:p>
          <a:p>
            <a:pPr algn="just"/>
            <a:r>
              <a:rPr lang="ru-RU" sz="24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Цель: различать понятия: один, много, мало.</a:t>
            </a:r>
          </a:p>
          <a:p>
            <a:pPr algn="ctr"/>
            <a:r>
              <a:rPr lang="ru-RU" sz="2400" b="1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Усложнение</a:t>
            </a:r>
            <a:endParaRPr lang="ru-RU" sz="2400" dirty="0">
              <a:solidFill>
                <a:srgbClr val="181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r>
              <a:rPr lang="ru-RU" sz="24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Возьми в левую руку много пуговиц из мешочка, а в правую – мало»</a:t>
            </a:r>
          </a:p>
          <a:p>
            <a:pPr algn="just"/>
            <a:r>
              <a:rPr lang="ru-RU" sz="24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ребенок выполнил задание неверно, то пуговицы возвращаются в мешочек.</a:t>
            </a:r>
          </a:p>
          <a:p>
            <a:pPr algn="l"/>
            <a:r>
              <a:rPr lang="ru-RU" sz="24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Игра повторяется с другими предметами</a:t>
            </a:r>
          </a:p>
          <a:p>
            <a:pPr algn="ctr"/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2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8709BD-3EAC-4D54-A633-92746A9E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40" y="453953"/>
            <a:ext cx="9883705" cy="2706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42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03868" y="453953"/>
            <a:ext cx="944545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«Найди пару»</a:t>
            </a:r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</a:t>
            </a:r>
            <a:r>
              <a:rPr lang="ru-RU" sz="24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паре варежек, носков, перчаток и т.д. Разложите их по комнате в хаотичном порядке. Сначала вместе с малышом найдите пары, а потом пусть он один найдет.</a:t>
            </a:r>
          </a:p>
          <a:p>
            <a:pPr algn="ctr"/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Услож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нение</a:t>
            </a:r>
          </a:p>
          <a:p>
            <a:pPr algn="just"/>
            <a:r>
              <a:rPr lang="ru-RU" sz="24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Пусть малыш разложит сам вещи, а родители находят.</a:t>
            </a:r>
          </a:p>
          <a:p>
            <a:pPr algn="ctr"/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4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6952" y="2881136"/>
            <a:ext cx="75819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0160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24200"/>
        </a:solidFill>
        <a:ln>
          <a:solidFill>
            <a:srgbClr val="A242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151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DejaVu Sans Condensed</vt:lpstr>
      <vt:lpstr>Open Sans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Паша Зуев</dc:creator>
  <cp:lastModifiedBy>Елена</cp:lastModifiedBy>
  <cp:revision>85</cp:revision>
  <dcterms:created xsi:type="dcterms:W3CDTF">2020-10-24T14:04:59Z</dcterms:created>
  <dcterms:modified xsi:type="dcterms:W3CDTF">2022-04-05T11:10:25Z</dcterms:modified>
</cp:coreProperties>
</file>